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64" r:id="rId4"/>
    <p:sldId id="282" r:id="rId5"/>
    <p:sldId id="283" r:id="rId6"/>
    <p:sldId id="284" r:id="rId7"/>
    <p:sldId id="286" r:id="rId8"/>
    <p:sldId id="285" r:id="rId9"/>
    <p:sldId id="287" r:id="rId10"/>
    <p:sldId id="266" r:id="rId11"/>
    <p:sldId id="259" r:id="rId12"/>
    <p:sldId id="260" r:id="rId13"/>
    <p:sldId id="273" r:id="rId14"/>
    <p:sldId id="263" r:id="rId15"/>
    <p:sldId id="265" r:id="rId16"/>
    <p:sldId id="276" r:id="rId17"/>
    <p:sldId id="277" r:id="rId18"/>
    <p:sldId id="278" r:id="rId19"/>
    <p:sldId id="279" r:id="rId20"/>
    <p:sldId id="280" r:id="rId21"/>
    <p:sldId id="281" r:id="rId22"/>
    <p:sldId id="262" r:id="rId23"/>
    <p:sldId id="261" r:id="rId24"/>
    <p:sldId id="274" r:id="rId25"/>
    <p:sldId id="267" r:id="rId26"/>
    <p:sldId id="269" r:id="rId27"/>
    <p:sldId id="288" r:id="rId28"/>
    <p:sldId id="289" r:id="rId29"/>
    <p:sldId id="290" r:id="rId30"/>
    <p:sldId id="291" r:id="rId31"/>
    <p:sldId id="292" r:id="rId32"/>
    <p:sldId id="268" r:id="rId33"/>
    <p:sldId id="293" r:id="rId34"/>
    <p:sldId id="294" r:id="rId35"/>
    <p:sldId id="271" r:id="rId36"/>
    <p:sldId id="270" r:id="rId37"/>
    <p:sldId id="2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8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3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6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9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7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4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0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4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DD98C-5F4A-423D-BFC5-FF94586325BB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3CFD5-C340-40C6-B952-EA2FCE89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4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44" y="1"/>
            <a:ext cx="12209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74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19" y="114862"/>
            <a:ext cx="4580313" cy="6743138"/>
          </a:xfrm>
        </p:spPr>
      </p:pic>
    </p:spTree>
    <p:extLst>
      <p:ext uri="{BB962C8B-B14F-4D97-AF65-F5344CB8AC3E}">
        <p14:creationId xmlns:p14="http://schemas.microsoft.com/office/powerpoint/2010/main" val="3034896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" y="249540"/>
            <a:ext cx="10050088" cy="6481993"/>
          </a:xfrm>
        </p:spPr>
      </p:pic>
    </p:spTree>
    <p:extLst>
      <p:ext uri="{BB962C8B-B14F-4D97-AF65-F5344CB8AC3E}">
        <p14:creationId xmlns:p14="http://schemas.microsoft.com/office/powerpoint/2010/main" val="3446754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5" y="156120"/>
            <a:ext cx="9817332" cy="6614298"/>
          </a:xfrm>
        </p:spPr>
      </p:pic>
    </p:spTree>
    <p:extLst>
      <p:ext uri="{BB962C8B-B14F-4D97-AF65-F5344CB8AC3E}">
        <p14:creationId xmlns:p14="http://schemas.microsoft.com/office/powerpoint/2010/main" val="1158262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41" y="166481"/>
            <a:ext cx="9714359" cy="6538802"/>
          </a:xfrm>
        </p:spPr>
      </p:pic>
    </p:spTree>
    <p:extLst>
      <p:ext uri="{BB962C8B-B14F-4D97-AF65-F5344CB8AC3E}">
        <p14:creationId xmlns:p14="http://schemas.microsoft.com/office/powerpoint/2010/main" val="343086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3" y="299258"/>
            <a:ext cx="11305310" cy="6359237"/>
          </a:xfrm>
        </p:spPr>
      </p:pic>
    </p:spTree>
    <p:extLst>
      <p:ext uri="{BB962C8B-B14F-4D97-AF65-F5344CB8AC3E}">
        <p14:creationId xmlns:p14="http://schemas.microsoft.com/office/powerpoint/2010/main" val="1322561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7" y="133432"/>
            <a:ext cx="5142322" cy="6591564"/>
          </a:xfrm>
        </p:spPr>
      </p:pic>
    </p:spTree>
    <p:extLst>
      <p:ext uri="{BB962C8B-B14F-4D97-AF65-F5344CB8AC3E}">
        <p14:creationId xmlns:p14="http://schemas.microsoft.com/office/powerpoint/2010/main" val="3172990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t="11385" b="50017"/>
          <a:stretch/>
        </p:blipFill>
        <p:spPr>
          <a:xfrm>
            <a:off x="0" y="0"/>
            <a:ext cx="11105692" cy="6858000"/>
          </a:xfrm>
        </p:spPr>
      </p:pic>
    </p:spTree>
    <p:extLst>
      <p:ext uri="{BB962C8B-B14F-4D97-AF65-F5344CB8AC3E}">
        <p14:creationId xmlns:p14="http://schemas.microsoft.com/office/powerpoint/2010/main" val="2108423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/>
          <a:stretch/>
        </p:blipFill>
        <p:spPr>
          <a:xfrm>
            <a:off x="-202851" y="0"/>
            <a:ext cx="13861243" cy="16900466"/>
          </a:xfrm>
        </p:spPr>
      </p:pic>
    </p:spTree>
    <p:extLst>
      <p:ext uri="{BB962C8B-B14F-4D97-AF65-F5344CB8AC3E}">
        <p14:creationId xmlns:p14="http://schemas.microsoft.com/office/powerpoint/2010/main" val="4279097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/>
          <a:stretch/>
        </p:blipFill>
        <p:spPr>
          <a:xfrm>
            <a:off x="0" y="-6934200"/>
            <a:ext cx="13861243" cy="16900466"/>
          </a:xfrm>
        </p:spPr>
      </p:pic>
    </p:spTree>
    <p:extLst>
      <p:ext uri="{BB962C8B-B14F-4D97-AF65-F5344CB8AC3E}">
        <p14:creationId xmlns:p14="http://schemas.microsoft.com/office/powerpoint/2010/main" val="2964517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/>
          <a:stretch/>
        </p:blipFill>
        <p:spPr>
          <a:xfrm>
            <a:off x="-2273300" y="-7023100"/>
            <a:ext cx="13861243" cy="16900466"/>
          </a:xfrm>
        </p:spPr>
      </p:pic>
    </p:spTree>
    <p:extLst>
      <p:ext uri="{BB962C8B-B14F-4D97-AF65-F5344CB8AC3E}">
        <p14:creationId xmlns:p14="http://schemas.microsoft.com/office/powerpoint/2010/main" val="3553116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7" y="0"/>
            <a:ext cx="12203727" cy="6858000"/>
          </a:xfrm>
        </p:spPr>
      </p:pic>
    </p:spTree>
    <p:extLst>
      <p:ext uri="{BB962C8B-B14F-4D97-AF65-F5344CB8AC3E}">
        <p14:creationId xmlns:p14="http://schemas.microsoft.com/office/powerpoint/2010/main" val="1027157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/>
          <a:stretch/>
        </p:blipFill>
        <p:spPr>
          <a:xfrm>
            <a:off x="-1669243" y="-2082800"/>
            <a:ext cx="13861243" cy="16900466"/>
          </a:xfrm>
        </p:spPr>
      </p:pic>
    </p:spTree>
    <p:extLst>
      <p:ext uri="{BB962C8B-B14F-4D97-AF65-F5344CB8AC3E}">
        <p14:creationId xmlns:p14="http://schemas.microsoft.com/office/powerpoint/2010/main" val="41148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7" y="133432"/>
            <a:ext cx="5142322" cy="6591564"/>
          </a:xfrm>
        </p:spPr>
      </p:pic>
    </p:spTree>
    <p:extLst>
      <p:ext uri="{BB962C8B-B14F-4D97-AF65-F5344CB8AC3E}">
        <p14:creationId xmlns:p14="http://schemas.microsoft.com/office/powerpoint/2010/main" val="3573621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14599"/>
            <a:ext cx="11248479" cy="6327270"/>
          </a:xfrm>
        </p:spPr>
      </p:pic>
    </p:spTree>
    <p:extLst>
      <p:ext uri="{BB962C8B-B14F-4D97-AF65-F5344CB8AC3E}">
        <p14:creationId xmlns:p14="http://schemas.microsoft.com/office/powerpoint/2010/main" val="2401453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1" y="382385"/>
            <a:ext cx="11408785" cy="6059978"/>
          </a:xfrm>
        </p:spPr>
      </p:pic>
    </p:spTree>
    <p:extLst>
      <p:ext uri="{BB962C8B-B14F-4D97-AF65-F5344CB8AC3E}">
        <p14:creationId xmlns:p14="http://schemas.microsoft.com/office/powerpoint/2010/main" val="603626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4" y="365760"/>
            <a:ext cx="10981268" cy="6176963"/>
          </a:xfrm>
        </p:spPr>
      </p:pic>
    </p:spTree>
    <p:extLst>
      <p:ext uri="{BB962C8B-B14F-4D97-AF65-F5344CB8AC3E}">
        <p14:creationId xmlns:p14="http://schemas.microsoft.com/office/powerpoint/2010/main" val="2145726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1" y="91440"/>
            <a:ext cx="11777776" cy="6624999"/>
          </a:xfrm>
        </p:spPr>
      </p:pic>
    </p:spTree>
    <p:extLst>
      <p:ext uri="{BB962C8B-B14F-4D97-AF65-F5344CB8AC3E}">
        <p14:creationId xmlns:p14="http://schemas.microsoft.com/office/powerpoint/2010/main" val="3826508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75" y="365760"/>
            <a:ext cx="9653696" cy="6176963"/>
          </a:xfrm>
        </p:spPr>
      </p:pic>
    </p:spTree>
    <p:extLst>
      <p:ext uri="{BB962C8B-B14F-4D97-AF65-F5344CB8AC3E}">
        <p14:creationId xmlns:p14="http://schemas.microsoft.com/office/powerpoint/2010/main" val="2559940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7635" y="-1388192"/>
            <a:ext cx="21049635" cy="13468708"/>
          </a:xfrm>
        </p:spPr>
      </p:pic>
    </p:spTree>
    <p:extLst>
      <p:ext uri="{BB962C8B-B14F-4D97-AF65-F5344CB8AC3E}">
        <p14:creationId xmlns:p14="http://schemas.microsoft.com/office/powerpoint/2010/main" val="198322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7635" y="-5311265"/>
            <a:ext cx="21049635" cy="13468708"/>
          </a:xfrm>
        </p:spPr>
      </p:pic>
    </p:spTree>
    <p:extLst>
      <p:ext uri="{BB962C8B-B14F-4D97-AF65-F5344CB8AC3E}">
        <p14:creationId xmlns:p14="http://schemas.microsoft.com/office/powerpoint/2010/main" val="3037142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8818" y="-3570955"/>
            <a:ext cx="21049635" cy="13468708"/>
          </a:xfrm>
        </p:spPr>
      </p:pic>
    </p:spTree>
    <p:extLst>
      <p:ext uri="{BB962C8B-B14F-4D97-AF65-F5344CB8AC3E}">
        <p14:creationId xmlns:p14="http://schemas.microsoft.com/office/powerpoint/2010/main" val="199580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8" y="91440"/>
            <a:ext cx="5175504" cy="6675120"/>
          </a:xfrm>
        </p:spPr>
      </p:pic>
    </p:spTree>
    <p:extLst>
      <p:ext uri="{BB962C8B-B14F-4D97-AF65-F5344CB8AC3E}">
        <p14:creationId xmlns:p14="http://schemas.microsoft.com/office/powerpoint/2010/main" val="520489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604" y="-3305354"/>
            <a:ext cx="21049635" cy="13468708"/>
          </a:xfrm>
        </p:spPr>
      </p:pic>
    </p:spTree>
    <p:extLst>
      <p:ext uri="{BB962C8B-B14F-4D97-AF65-F5344CB8AC3E}">
        <p14:creationId xmlns:p14="http://schemas.microsoft.com/office/powerpoint/2010/main" val="736112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75" y="365760"/>
            <a:ext cx="9653696" cy="6176963"/>
          </a:xfrm>
        </p:spPr>
      </p:pic>
    </p:spTree>
    <p:extLst>
      <p:ext uri="{BB962C8B-B14F-4D97-AF65-F5344CB8AC3E}">
        <p14:creationId xmlns:p14="http://schemas.microsoft.com/office/powerpoint/2010/main" val="1377756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06" y="341290"/>
            <a:ext cx="9948038" cy="6303350"/>
          </a:xfrm>
        </p:spPr>
      </p:pic>
    </p:spTree>
    <p:extLst>
      <p:ext uri="{BB962C8B-B14F-4D97-AF65-F5344CB8AC3E}">
        <p14:creationId xmlns:p14="http://schemas.microsoft.com/office/powerpoint/2010/main" val="289151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2580" y="-3923067"/>
            <a:ext cx="18690724" cy="11842955"/>
          </a:xfrm>
        </p:spPr>
      </p:pic>
    </p:spTree>
    <p:extLst>
      <p:ext uri="{BB962C8B-B14F-4D97-AF65-F5344CB8AC3E}">
        <p14:creationId xmlns:p14="http://schemas.microsoft.com/office/powerpoint/2010/main" val="3582348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06" y="341290"/>
            <a:ext cx="9948038" cy="6303350"/>
          </a:xfrm>
        </p:spPr>
      </p:pic>
    </p:spTree>
    <p:extLst>
      <p:ext uri="{BB962C8B-B14F-4D97-AF65-F5344CB8AC3E}">
        <p14:creationId xmlns:p14="http://schemas.microsoft.com/office/powerpoint/2010/main" val="2336838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4" y="365760"/>
            <a:ext cx="10981268" cy="6176963"/>
          </a:xfrm>
        </p:spPr>
      </p:pic>
    </p:spTree>
    <p:extLst>
      <p:ext uri="{BB962C8B-B14F-4D97-AF65-F5344CB8AC3E}">
        <p14:creationId xmlns:p14="http://schemas.microsoft.com/office/powerpoint/2010/main" val="4093259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4" y="325120"/>
            <a:ext cx="10981268" cy="6176963"/>
          </a:xfrm>
        </p:spPr>
      </p:pic>
    </p:spTree>
    <p:extLst>
      <p:ext uri="{BB962C8B-B14F-4D97-AF65-F5344CB8AC3E}">
        <p14:creationId xmlns:p14="http://schemas.microsoft.com/office/powerpoint/2010/main" val="1163102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4" y="264160"/>
            <a:ext cx="11198014" cy="6298883"/>
          </a:xfrm>
        </p:spPr>
      </p:pic>
    </p:spTree>
    <p:extLst>
      <p:ext uri="{BB962C8B-B14F-4D97-AF65-F5344CB8AC3E}">
        <p14:creationId xmlns:p14="http://schemas.microsoft.com/office/powerpoint/2010/main" val="272647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0952" y="-2804151"/>
            <a:ext cx="14982952" cy="19324302"/>
          </a:xfrm>
        </p:spPr>
      </p:pic>
    </p:spTree>
    <p:extLst>
      <p:ext uri="{BB962C8B-B14F-4D97-AF65-F5344CB8AC3E}">
        <p14:creationId xmlns:p14="http://schemas.microsoft.com/office/powerpoint/2010/main" val="887534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3351"/>
            <a:ext cx="14982952" cy="19324302"/>
          </a:xfrm>
        </p:spPr>
      </p:pic>
    </p:spTree>
    <p:extLst>
      <p:ext uri="{BB962C8B-B14F-4D97-AF65-F5344CB8AC3E}">
        <p14:creationId xmlns:p14="http://schemas.microsoft.com/office/powerpoint/2010/main" val="262951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1151"/>
            <a:ext cx="14982952" cy="19324302"/>
          </a:xfrm>
        </p:spPr>
      </p:pic>
    </p:spTree>
    <p:extLst>
      <p:ext uri="{BB962C8B-B14F-4D97-AF65-F5344CB8AC3E}">
        <p14:creationId xmlns:p14="http://schemas.microsoft.com/office/powerpoint/2010/main" val="1939331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0" y="-9890751"/>
            <a:ext cx="14982952" cy="19324302"/>
          </a:xfrm>
        </p:spPr>
      </p:pic>
    </p:spTree>
    <p:extLst>
      <p:ext uri="{BB962C8B-B14F-4D97-AF65-F5344CB8AC3E}">
        <p14:creationId xmlns:p14="http://schemas.microsoft.com/office/powerpoint/2010/main" val="2465935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952" y="-4607551"/>
            <a:ext cx="14982952" cy="19324302"/>
          </a:xfrm>
        </p:spPr>
      </p:pic>
    </p:spTree>
    <p:extLst>
      <p:ext uri="{BB962C8B-B14F-4D97-AF65-F5344CB8AC3E}">
        <p14:creationId xmlns:p14="http://schemas.microsoft.com/office/powerpoint/2010/main" val="4066738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8" y="91440"/>
            <a:ext cx="5175504" cy="6675120"/>
          </a:xfrm>
        </p:spPr>
      </p:pic>
    </p:spTree>
    <p:extLst>
      <p:ext uri="{BB962C8B-B14F-4D97-AF65-F5344CB8AC3E}">
        <p14:creationId xmlns:p14="http://schemas.microsoft.com/office/powerpoint/2010/main" val="241972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0</Words>
  <Application>Microsoft Macintosh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HIGHWAY DEPARTMENT</dc:title>
  <dc:creator>Jeff H. Bryant</dc:creator>
  <cp:lastModifiedBy>Annika S. Jusino</cp:lastModifiedBy>
  <cp:revision>15</cp:revision>
  <dcterms:created xsi:type="dcterms:W3CDTF">2024-01-08T12:55:35Z</dcterms:created>
  <dcterms:modified xsi:type="dcterms:W3CDTF">2024-01-10T19:30:33Z</dcterms:modified>
</cp:coreProperties>
</file>